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3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6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gif>
</file>

<file path=ppt/media/image13.png>
</file>

<file path=ppt/media/image2.png>
</file>

<file path=ppt/media/image3.jpeg>
</file>

<file path=ppt/media/image4.jpg>
</file>

<file path=ppt/media/image5.jpg>
</file>

<file path=ppt/media/image6.png>
</file>

<file path=ppt/media/image7.jp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HCS12 MicroMOUSE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presentation by </a:t>
            </a:r>
            <a:r>
              <a:rPr lang="en-US" sz="2400" dirty="0" smtClean="0"/>
              <a:t>MADZIVIRE CHIKWANDA and ABEL DELGADO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3645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381000"/>
            <a:ext cx="5418667" cy="3251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3200400"/>
            <a:ext cx="49530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500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613" y="541158"/>
            <a:ext cx="3803887" cy="588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85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1" y="562964"/>
            <a:ext cx="5853112" cy="572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3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nd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0225" y="245863"/>
            <a:ext cx="11229975" cy="6316861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</p:spTree>
    <p:extLst>
      <p:ext uri="{BB962C8B-B14F-4D97-AF65-F5344CB8AC3E}">
        <p14:creationId xmlns:p14="http://schemas.microsoft.com/office/powerpoint/2010/main" val="369940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Questions??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37953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THE END</a:t>
            </a:r>
            <a:endParaRPr lang="en-US" sz="5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70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tr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9932" y="279400"/>
            <a:ext cx="10645982" cy="5988364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</p:spTree>
    <p:extLst>
      <p:ext uri="{BB962C8B-B14F-4D97-AF65-F5344CB8AC3E}">
        <p14:creationId xmlns:p14="http://schemas.microsoft.com/office/powerpoint/2010/main" val="199179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Project  planning	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Bluetooth and Algorithm</a:t>
            </a:r>
          </a:p>
          <a:p>
            <a:r>
              <a:rPr lang="en-US" sz="3200" dirty="0" smtClean="0"/>
              <a:t>Bluetooth module</a:t>
            </a:r>
          </a:p>
          <a:p>
            <a:r>
              <a:rPr lang="en-US" sz="3200" dirty="0" smtClean="0"/>
              <a:t>Additional sensors</a:t>
            </a:r>
          </a:p>
          <a:p>
            <a:r>
              <a:rPr lang="en-US" sz="3200" dirty="0" smtClean="0"/>
              <a:t>New chassis</a:t>
            </a:r>
          </a:p>
          <a:p>
            <a:r>
              <a:rPr lang="en-US" sz="3200" dirty="0" smtClean="0"/>
              <a:t>Review </a:t>
            </a:r>
          </a:p>
          <a:p>
            <a:r>
              <a:rPr lang="en-US" sz="3200" dirty="0" smtClean="0"/>
              <a:t>Bluetooth tech</a:t>
            </a:r>
            <a:endParaRPr lang="en-US" sz="3200" dirty="0"/>
          </a:p>
        </p:txBody>
      </p:sp>
      <p:pic>
        <p:nvPicPr>
          <p:cNvPr id="1028" name="Picture 4" descr="Image result for plan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901" y="2361835"/>
            <a:ext cx="4502150" cy="299597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501837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Work Breakdown</a:t>
            </a:r>
            <a:endParaRPr lang="en-US" sz="4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340784"/>
            <a:ext cx="4588931" cy="576262"/>
          </a:xfrm>
        </p:spPr>
        <p:txBody>
          <a:bodyPr/>
          <a:lstStyle/>
          <a:p>
            <a:r>
              <a:rPr lang="en-US" sz="4000" dirty="0" smtClean="0"/>
              <a:t>Abel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 smtClean="0"/>
              <a:t>Bluetooth connection</a:t>
            </a:r>
          </a:p>
          <a:p>
            <a:r>
              <a:rPr lang="en-US" sz="2400" dirty="0" smtClean="0"/>
              <a:t>Phone application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612" y="2340784"/>
            <a:ext cx="4604280" cy="576262"/>
          </a:xfrm>
        </p:spPr>
        <p:txBody>
          <a:bodyPr/>
          <a:lstStyle/>
          <a:p>
            <a:r>
              <a:rPr lang="en-US" sz="4000" dirty="0">
                <a:effectLst/>
              </a:rPr>
              <a:t>Madzivire 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Maze algorithm</a:t>
            </a:r>
          </a:p>
          <a:p>
            <a:r>
              <a:rPr lang="en-US" sz="2800" dirty="0" smtClean="0"/>
              <a:t>Extra parts</a:t>
            </a:r>
            <a:endParaRPr lang="en-US" sz="28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4721427"/>
            <a:ext cx="2942908" cy="187466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954" y="4812314"/>
            <a:ext cx="2320326" cy="1538477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65262854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Work schedule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82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758" y="736307"/>
            <a:ext cx="8803234" cy="49786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38403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7" y="1951037"/>
            <a:ext cx="6079121" cy="34591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950" y="1688982"/>
            <a:ext cx="4718050" cy="398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5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/>
              </a:rPr>
              <a:t>Knowledge from Other </a:t>
            </a:r>
            <a:r>
              <a:rPr lang="en-US" sz="4000" dirty="0" smtClean="0">
                <a:effectLst/>
              </a:rPr>
              <a:t>Courses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>
                <a:effectLst/>
              </a:rPr>
              <a:t>CENG 300	Software Project</a:t>
            </a:r>
          </a:p>
          <a:p>
            <a:r>
              <a:rPr lang="en-US" sz="3200" dirty="0">
                <a:effectLst/>
              </a:rPr>
              <a:t>CENG 302	Systems Analysis</a:t>
            </a:r>
          </a:p>
          <a:p>
            <a:r>
              <a:rPr lang="en-US" sz="3200" dirty="0">
                <a:effectLst/>
              </a:rPr>
              <a:t>CENG 208	Micro Assembly Language Program</a:t>
            </a:r>
          </a:p>
          <a:p>
            <a:r>
              <a:rPr lang="en-US" sz="3200" dirty="0">
                <a:effectLst/>
              </a:rPr>
              <a:t>TECH 150	Electronic </a:t>
            </a:r>
            <a:r>
              <a:rPr lang="en-US" sz="3200" dirty="0" smtClean="0">
                <a:effectLst/>
              </a:rPr>
              <a:t>Devices &amp; Circuits</a:t>
            </a:r>
            <a:endParaRPr lang="en-US" sz="3200" dirty="0">
              <a:effectLst/>
            </a:endParaRPr>
          </a:p>
          <a:p>
            <a:r>
              <a:rPr lang="en-US" sz="3200" dirty="0">
                <a:effectLst/>
              </a:rPr>
              <a:t>CENG 512	Hardware Production Technology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22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effectLst/>
              </a:rPr>
              <a:t>Knowledge from Other </a:t>
            </a:r>
            <a:r>
              <a:rPr lang="en-US" sz="4000" dirty="0" smtClean="0">
                <a:effectLst/>
              </a:rPr>
              <a:t>Courses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>
                <a:effectLst/>
              </a:rPr>
              <a:t>510 – Algorithms and Data </a:t>
            </a:r>
            <a:r>
              <a:rPr lang="en-US" sz="2800" dirty="0" err="1">
                <a:effectLst/>
              </a:rPr>
              <a:t>Structure</a:t>
            </a:r>
            <a:r>
              <a:rPr lang="en-US" sz="2800" dirty="0" err="1" smtClean="0">
                <a:effectLst/>
              </a:rPr>
              <a:t>CENG</a:t>
            </a:r>
            <a:r>
              <a:rPr lang="en-US" sz="2800" dirty="0" smtClean="0">
                <a:effectLst/>
              </a:rPr>
              <a:t> </a:t>
            </a:r>
            <a:r>
              <a:rPr lang="en-US" sz="2800" dirty="0">
                <a:effectLst/>
              </a:rPr>
              <a:t>302	Systems Analysis</a:t>
            </a:r>
          </a:p>
          <a:p>
            <a:r>
              <a:rPr lang="en-US" sz="2800" dirty="0">
                <a:effectLst/>
              </a:rPr>
              <a:t>306 – Digital Interface </a:t>
            </a:r>
            <a:r>
              <a:rPr lang="en-US" sz="2800" dirty="0" err="1">
                <a:effectLst/>
              </a:rPr>
              <a:t>Systems</a:t>
            </a:r>
            <a:r>
              <a:rPr lang="en-US" sz="2800" dirty="0" err="1" smtClean="0">
                <a:effectLst/>
              </a:rPr>
              <a:t>TECH</a:t>
            </a:r>
            <a:r>
              <a:rPr lang="en-US" sz="2800" dirty="0" smtClean="0">
                <a:effectLst/>
              </a:rPr>
              <a:t> </a:t>
            </a:r>
            <a:r>
              <a:rPr lang="en-US" sz="2800" dirty="0">
                <a:effectLst/>
              </a:rPr>
              <a:t>150	Electronic </a:t>
            </a:r>
            <a:r>
              <a:rPr lang="en-US" sz="2800" dirty="0" smtClean="0">
                <a:effectLst/>
              </a:rPr>
              <a:t>Devices &amp; Circuits</a:t>
            </a:r>
            <a:endParaRPr lang="en-US" sz="2800" dirty="0">
              <a:effectLst/>
            </a:endParaRPr>
          </a:p>
          <a:p>
            <a:r>
              <a:rPr lang="en-US" sz="2800" dirty="0">
                <a:effectLst/>
              </a:rPr>
              <a:t>302 – System </a:t>
            </a:r>
            <a:r>
              <a:rPr lang="en-US" sz="2800" dirty="0" smtClean="0">
                <a:effectLst/>
              </a:rPr>
              <a:t>Analysis</a:t>
            </a:r>
          </a:p>
          <a:p>
            <a:r>
              <a:rPr lang="en-US" sz="2800" dirty="0">
                <a:effectLst/>
              </a:rPr>
              <a:t>208 – Micro Assembly Language </a:t>
            </a:r>
            <a:r>
              <a:rPr lang="en-US" sz="2800" dirty="0" smtClean="0">
                <a:effectLst/>
              </a:rPr>
              <a:t>Programing</a:t>
            </a:r>
          </a:p>
          <a:p>
            <a:r>
              <a:rPr lang="en-US" sz="2800" dirty="0">
                <a:effectLst/>
              </a:rPr>
              <a:t>Tech 103 – Technical </a:t>
            </a:r>
            <a:r>
              <a:rPr lang="en-US" sz="2800" dirty="0" smtClean="0">
                <a:effectLst/>
              </a:rPr>
              <a:t>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7950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575</TotalTime>
  <Words>59</Words>
  <Application>Microsoft Office PowerPoint</Application>
  <PresentationFormat>Widescreen</PresentationFormat>
  <Paragraphs>31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Mesh</vt:lpstr>
      <vt:lpstr>HCS12 MicroMOUSE</vt:lpstr>
      <vt:lpstr>PowerPoint Presentation</vt:lpstr>
      <vt:lpstr>Project  planning </vt:lpstr>
      <vt:lpstr>Work Breakdown</vt:lpstr>
      <vt:lpstr>Work schedule </vt:lpstr>
      <vt:lpstr>PowerPoint Presentation</vt:lpstr>
      <vt:lpstr>PowerPoint Presentation</vt:lpstr>
      <vt:lpstr>Knowledge from Other Courses</vt:lpstr>
      <vt:lpstr>Knowledge from Other Courses</vt:lpstr>
      <vt:lpstr>PowerPoint Presentation</vt:lpstr>
      <vt:lpstr>PowerPoint Presentation</vt:lpstr>
      <vt:lpstr>PowerPoint Presentation</vt:lpstr>
      <vt:lpstr>PowerPoint Presentation</vt:lpstr>
      <vt:lpstr>Questions??</vt:lpstr>
      <vt:lpstr>THE 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HCS12</dc:title>
  <dc:creator>Abe Del</dc:creator>
  <cp:lastModifiedBy>Abel Delgado</cp:lastModifiedBy>
  <cp:revision>16</cp:revision>
  <dcterms:created xsi:type="dcterms:W3CDTF">2015-04-22T23:41:33Z</dcterms:created>
  <dcterms:modified xsi:type="dcterms:W3CDTF">2015-04-24T18:47:51Z</dcterms:modified>
</cp:coreProperties>
</file>

<file path=docProps/thumbnail.jpeg>
</file>